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74" r:id="rId1"/>
  </p:sldMasterIdLst>
  <p:notesMasterIdLst>
    <p:notesMasterId r:id="rId3"/>
  </p:notesMasterIdLst>
  <p:sldIdLst>
    <p:sldId id="334" r:id="rId2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7D86716-A3E6-48AC-AE1B-E6DDB052E927}">
          <p14:sldIdLst/>
        </p14:section>
        <p14:section name="Untitled Section" id="{5BEF2ADB-2026-42AA-8649-65F65EE0589D}">
          <p14:sldIdLst>
            <p14:sldId id="33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524" autoAdjust="0"/>
    <p:restoredTop sz="94702" autoAdjust="0"/>
  </p:normalViewPr>
  <p:slideViewPr>
    <p:cSldViewPr snapToGrid="0">
      <p:cViewPr varScale="1">
        <p:scale>
          <a:sx n="92" d="100"/>
          <a:sy n="92" d="100"/>
        </p:scale>
        <p:origin x="-618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245F5CD-8CEC-4F95-928C-4C25CDE0A865}" type="datetimeFigureOut">
              <a:rPr lang="fa-IR" smtClean="0"/>
              <a:t>1443/01/20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3C0EED8-CA17-4702-A1C5-E0666F84960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64785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A0690-80EA-4AA1-AE8B-95990D63323E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42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DD2B4-57EB-4D97-BF50-66ECF9D424AC}" type="slidenum">
              <a:rPr lang="ar-SA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4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DD2B4-57EB-4D97-BF50-66ECF9D424AC}" type="slidenum">
              <a:rPr lang="ar-SA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557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DD2B4-57EB-4D97-BF50-66ECF9D424AC}" type="slidenum">
              <a:rPr lang="ar-SA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2641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DD2B4-57EB-4D97-BF50-66ECF9D424AC}" type="slidenum">
              <a:rPr lang="ar-SA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DD2B4-57EB-4D97-BF50-66ECF9D424AC}" type="slidenum">
              <a:rPr lang="ar-SA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9689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DD2B4-57EB-4D97-BF50-66ECF9D424AC}" type="slidenum">
              <a:rPr lang="ar-SA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6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803C4-6AF2-4135-97B6-B7C5E7F9D556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328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DF25D2-ECFC-4A55-A4EF-8712BE44B312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380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43A2F3-F6F9-444D-B18F-298988FBB573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75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BEA96-AF83-41A9-8864-8F44ACB043A4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95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E1689-BD2E-4F31-984E-ACCAC9C149EA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99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F83ECA-4716-41A2-B6EE-06F53E8550F4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45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661B3-89DF-4A9A-90CF-D9E4EF7C3D29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459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2FC4CF-D9BB-4FB5-BFEC-A4FA5F13C687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469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42127-519F-4D66-B78A-A115E78B3749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90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4CFED-7E75-466A-B8A9-EE3C565D1E01}" type="slidenum">
              <a:rPr lang="ar-SA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75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A53B3A-27DC-4076-B1ED-BC305AF56F76}" type="slidenum">
              <a:rPr lang="ar-SA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64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on Proximal Protocol, Incipient Interproxim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21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8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11176</TotalTime>
  <Words>0</Words>
  <Application>Microsoft Office PowerPoint</Application>
  <PresentationFormat>Custom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1_Slice</vt:lpstr>
      <vt:lpstr>PowerPoint Presentation</vt:lpstr>
    </vt:vector>
  </TitlesOfParts>
  <Company>S.M.Z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AYANDE</dc:creator>
  <cp:lastModifiedBy>Shamekhi</cp:lastModifiedBy>
  <cp:revision>146</cp:revision>
  <dcterms:created xsi:type="dcterms:W3CDTF">2021-08-14T20:45:56Z</dcterms:created>
  <dcterms:modified xsi:type="dcterms:W3CDTF">2021-08-28T05:53:03Z</dcterms:modified>
</cp:coreProperties>
</file>